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app0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80374" autoAdjust="0"/>
  </p:normalViewPr>
  <p:slideViewPr>
    <p:cSldViewPr snapToGrid="0" snapToObjects="1">
      <p:cViewPr varScale="1">
        <p:scale>
          <a:sx n="76" d="100"/>
          <a:sy n="76" d="100"/>
        </p:scale>
        <p:origin x="1230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A1ECB-808B-4377-B704-EF18B9CC4838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2F1FD-6DE9-4748-8DBC-25E4571382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335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2F1FD-6DE9-4748-8DBC-25E45713820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352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2900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34290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4290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34290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003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ainsenor.fr/wp-content/uploads/2026/10/MIT-App-inventor-Fiche-creation-appli-Hello-Pikachu.doc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noProof="0" dirty="0"/>
              <a:t>📱 Crée ta première appli mobile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3000"/>
              </a:spcBef>
              <a:buNone/>
            </a:pPr>
            <a:r>
              <a:rPr lang="fr-FR" b="1" noProof="0" dirty="0"/>
              <a:t>MIT App </a:t>
            </a:r>
            <a:r>
              <a:rPr lang="fr-FR" b="1" noProof="0" dirty="0" err="1"/>
              <a:t>Inventor</a:t>
            </a:r>
            <a:r>
              <a:rPr lang="fr-FR" b="1" noProof="0" dirty="0"/>
              <a:t> — Atelier découverte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0C4D5E-3249-F427-5DCB-1CAF062B5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998" y="2214512"/>
            <a:ext cx="1810003" cy="714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noProof="0" dirty="0"/>
              <a:t>🤔 Qui a un smartphone chez lui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noProof="0" dirty="0"/>
              <a:t>Des jeux, des applis de messages, de la musique…</a:t>
            </a:r>
          </a:p>
          <a:p>
            <a:pPr lvl="0"/>
            <a:r>
              <a:rPr lang="fr-FR" b="1" noProof="0" dirty="0"/>
              <a:t>Et si TA prochaine appli, c’était TOI qui la créais ?</a:t>
            </a:r>
          </a:p>
          <a:p>
            <a:pPr lvl="0"/>
            <a:r>
              <a:rPr lang="fr-FR" noProof="0" dirty="0"/>
              <a:t>Aujourd’hui, on va le faire — sans écrire une seule ligne de code compliquée 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noProof="0" dirty="0"/>
              <a:t>🛠️ C’est quoi MIT App </a:t>
            </a:r>
            <a:r>
              <a:rPr lang="fr-FR" noProof="0" dirty="0" err="1"/>
              <a:t>Inventor</a:t>
            </a:r>
            <a:r>
              <a:rPr lang="fr-FR" noProof="0" dirty="0"/>
              <a:t>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noProof="0" dirty="0"/>
              <a:t>Un outil </a:t>
            </a:r>
            <a:r>
              <a:rPr lang="fr-FR" b="1" noProof="0" dirty="0"/>
              <a:t>gratuit</a:t>
            </a:r>
            <a:r>
              <a:rPr lang="fr-FR" noProof="0" dirty="0"/>
              <a:t>, créé par le </a:t>
            </a:r>
            <a:r>
              <a:rPr lang="fr-FR" b="1" noProof="0" dirty="0"/>
              <a:t>MIT</a:t>
            </a:r>
            <a:r>
              <a:rPr lang="fr-FR" noProof="0" dirty="0"/>
              <a:t> (une grande université américaine)</a:t>
            </a:r>
          </a:p>
          <a:p>
            <a:pPr lvl="0"/>
            <a:r>
              <a:rPr lang="fr-FR" noProof="0" dirty="0"/>
              <a:t>Il permet de créer de </a:t>
            </a:r>
            <a:r>
              <a:rPr lang="fr-FR" b="1" noProof="0" dirty="0"/>
              <a:t>vraies applis Android</a:t>
            </a:r>
          </a:p>
          <a:p>
            <a:pPr lvl="0"/>
            <a:r>
              <a:rPr lang="fr-FR" noProof="0" dirty="0"/>
              <a:t>On construit avec des </a:t>
            </a:r>
            <a:r>
              <a:rPr lang="fr-FR" b="1" noProof="0" dirty="0"/>
              <a:t>blocs de puzzle</a:t>
            </a:r>
            <a:r>
              <a:rPr lang="fr-FR" noProof="0" dirty="0"/>
              <a:t> 🧩 — comme des LEGO</a:t>
            </a:r>
          </a:p>
          <a:p>
            <a:pPr lvl="0"/>
            <a:r>
              <a:rPr lang="fr-FR" noProof="0" dirty="0"/>
              <a:t>Utilisé dans le monde entier, par des jeunes de tout âges 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noProof="0" dirty="0"/>
              <a:t>🧩 Comment ça marche ? 2 façons de créer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b="1" noProof="0" dirty="0"/>
              <a:t>🎨 Le Designer</a:t>
            </a:r>
          </a:p>
          <a:p>
            <a:pPr marL="0" lvl="0" indent="0">
              <a:buNone/>
            </a:pPr>
            <a:r>
              <a:rPr lang="fr-FR" noProof="0" dirty="0"/>
              <a:t>On dessine l’appli : - boutons - textes - images - sons</a:t>
            </a:r>
          </a:p>
          <a:p>
            <a:pPr marL="0" lvl="0" indent="0">
              <a:buNone/>
            </a:pPr>
            <a:r>
              <a:rPr lang="fr-FR" b="1" noProof="0" dirty="0"/>
              <a:t>🧠 Les Blocks</a:t>
            </a:r>
          </a:p>
          <a:p>
            <a:pPr marL="0" lvl="0" indent="0">
              <a:buNone/>
            </a:pPr>
            <a:r>
              <a:rPr lang="fr-FR" noProof="0" dirty="0"/>
              <a:t>On programme l’appli : - « Si je clique ici… » - « Alors… fais ça ! » - des blocs qui s’emboîtent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noProof="0" dirty="0"/>
              <a:t>🖥️ Les 4 zones de l’écran Designer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AutoNum type="arabicPeriod"/>
            </a:pPr>
            <a:r>
              <a:rPr lang="fr-FR" b="1" noProof="0" dirty="0"/>
              <a:t>Palette</a:t>
            </a:r>
            <a:r>
              <a:rPr lang="fr-FR" noProof="0" dirty="0"/>
              <a:t> : la boîte à outils (boutons, images, capteurs…)</a:t>
            </a:r>
          </a:p>
          <a:p>
            <a:pPr marL="342900" lvl="0" indent="-342900">
              <a:buAutoNum type="arabicPeriod"/>
            </a:pPr>
            <a:r>
              <a:rPr lang="fr-FR" b="1" noProof="0" dirty="0"/>
              <a:t>Viewer</a:t>
            </a:r>
            <a:r>
              <a:rPr lang="fr-FR" noProof="0" dirty="0"/>
              <a:t> : l’écran de ton téléphone, en taille réelle</a:t>
            </a:r>
          </a:p>
          <a:p>
            <a:pPr marL="342900" lvl="0" indent="-342900">
              <a:buAutoNum type="arabicPeriod"/>
            </a:pPr>
            <a:r>
              <a:rPr lang="fr-FR" b="1" noProof="0" dirty="0"/>
              <a:t>Components</a:t>
            </a:r>
            <a:r>
              <a:rPr lang="fr-FR" noProof="0" dirty="0"/>
              <a:t> : la liste de ce que tu as ajouté</a:t>
            </a:r>
          </a:p>
          <a:p>
            <a:pPr marL="342900" lvl="0" indent="-342900">
              <a:buAutoNum type="arabicPeriod"/>
            </a:pPr>
            <a:r>
              <a:rPr lang="fr-FR" b="1" noProof="0" dirty="0" err="1"/>
              <a:t>Properties</a:t>
            </a:r>
            <a:r>
              <a:rPr lang="fr-FR" noProof="0" dirty="0"/>
              <a:t> : pour changer couleurs, textes, tailles…</a:t>
            </a:r>
          </a:p>
          <a:p>
            <a:pPr marL="0" lvl="0" indent="0">
              <a:buNone/>
            </a:pPr>
            <a:r>
              <a:rPr lang="fr-FR" noProof="0" dirty="0"/>
              <a:t>👉 Glisse un élément de la Palette vers le Viewer, et c’est déjà de l’appli 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noProof="0" dirty="0"/>
              <a:t>🧠 Les blocs : programmer comme un jeu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b="1" noProof="0" dirty="0"/>
              <a:t>Vert</a:t>
            </a:r>
            <a:r>
              <a:rPr lang="fr-FR" noProof="0" dirty="0"/>
              <a:t> = les événements : « quand le bouton est cliqué… »</a:t>
            </a:r>
          </a:p>
          <a:p>
            <a:pPr lvl="0"/>
            <a:r>
              <a:rPr lang="fr-FR" b="1" noProof="0" dirty="0"/>
              <a:t>Bleu</a:t>
            </a:r>
            <a:r>
              <a:rPr lang="fr-FR" noProof="0" dirty="0"/>
              <a:t> = les actions : « …alors fais vibrer le téléphone »</a:t>
            </a:r>
          </a:p>
          <a:p>
            <a:pPr lvl="0"/>
            <a:r>
              <a:rPr lang="fr-FR" b="1" noProof="0" dirty="0"/>
              <a:t>Violet / rose</a:t>
            </a:r>
            <a:r>
              <a:rPr lang="fr-FR" noProof="0" dirty="0"/>
              <a:t> = les valeurs : textes, nombres, couleurs</a:t>
            </a:r>
          </a:p>
          <a:p>
            <a:pPr lvl="0"/>
            <a:r>
              <a:rPr lang="fr-FR" noProof="0" dirty="0"/>
              <a:t>Les blocs ne s’emboîtent </a:t>
            </a:r>
            <a:r>
              <a:rPr lang="fr-FR" b="1" noProof="0" dirty="0"/>
              <a:t>que s’ils vont ensemble</a:t>
            </a:r>
            <a:r>
              <a:rPr lang="fr-FR" noProof="0" dirty="0"/>
              <a:t> → impossible de se tromper !</a:t>
            </a:r>
          </a:p>
          <a:p>
            <a:pPr lvl="0" indent="0">
              <a:buNone/>
            </a:pPr>
            <a:r>
              <a:rPr lang="fr-FR" noProof="0" dirty="0">
                <a:latin typeface="Courier"/>
              </a:rPr>
              <a:t>[quand Button1.CLICK]  fait  [vibrer 400 ms]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noProof="0" dirty="0"/>
              <a:t>🎯 Ce qu’on va créer aujourd’hui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b="1" noProof="0" dirty="0"/>
              <a:t>« Hello Pikachu »</a:t>
            </a:r>
            <a:r>
              <a:rPr lang="fr-FR" noProof="0" dirty="0"/>
              <a:t> 🐭 (ou ton propre animal !)</a:t>
            </a:r>
          </a:p>
          <a:p>
            <a:pPr lvl="0"/>
            <a:r>
              <a:rPr lang="fr-FR" noProof="0" dirty="0"/>
              <a:t>Un bouton ➜ affiche un message</a:t>
            </a:r>
          </a:p>
          <a:p>
            <a:pPr lvl="0"/>
            <a:r>
              <a:rPr lang="fr-FR" noProof="0" dirty="0"/>
              <a:t>Un bouton ➜ fait un son</a:t>
            </a:r>
          </a:p>
          <a:p>
            <a:pPr lvl="0"/>
            <a:r>
              <a:rPr lang="fr-FR" noProof="0" dirty="0"/>
              <a:t>On secoue le téléphone ➜ surprise !</a:t>
            </a:r>
          </a:p>
          <a:p>
            <a:pPr marL="0" lvl="0" indent="0">
              <a:buNone/>
            </a:pPr>
            <a:r>
              <a:rPr lang="fr-FR" noProof="0" dirty="0"/>
              <a:t>En </a:t>
            </a:r>
            <a:r>
              <a:rPr lang="fr-FR" b="1" noProof="0" dirty="0"/>
              <a:t>20 minutes chrono</a:t>
            </a:r>
            <a:r>
              <a:rPr lang="fr-FR" noProof="0" dirty="0"/>
              <a:t>. Promis, c’est possible ! ⏱️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noProof="0" dirty="0"/>
              <a:t>🚀 Après l’atelier, tu pourras…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noProof="0" dirty="0"/>
              <a:t>Créer un </a:t>
            </a:r>
            <a:r>
              <a:rPr lang="fr-FR" b="1" noProof="0" dirty="0"/>
              <a:t>jeu de quiz</a:t>
            </a:r>
          </a:p>
          <a:p>
            <a:pPr lvl="0"/>
            <a:r>
              <a:rPr lang="fr-FR" noProof="0" dirty="0"/>
              <a:t>Faire une appli qui </a:t>
            </a:r>
            <a:r>
              <a:rPr lang="fr-FR" b="1" noProof="0" dirty="0"/>
              <a:t>localise</a:t>
            </a:r>
            <a:r>
              <a:rPr lang="fr-FR" noProof="0" dirty="0"/>
              <a:t> tes amis</a:t>
            </a:r>
          </a:p>
          <a:p>
            <a:pPr lvl="0"/>
            <a:r>
              <a:rPr lang="fr-FR" noProof="0" dirty="0"/>
              <a:t>Utiliser la </a:t>
            </a:r>
            <a:r>
              <a:rPr lang="fr-FR" b="1" noProof="0" dirty="0"/>
              <a:t>caméra</a:t>
            </a:r>
            <a:r>
              <a:rPr lang="fr-FR" noProof="0" dirty="0"/>
              <a:t>, le </a:t>
            </a:r>
            <a:r>
              <a:rPr lang="fr-FR" b="1" noProof="0" dirty="0"/>
              <a:t>micro</a:t>
            </a:r>
            <a:r>
              <a:rPr lang="fr-FR" noProof="0" dirty="0"/>
              <a:t>, le </a:t>
            </a:r>
            <a:r>
              <a:rPr lang="fr-FR" b="1" noProof="0" dirty="0"/>
              <a:t>GPS</a:t>
            </a:r>
            <a:r>
              <a:rPr lang="fr-FR" noProof="0" dirty="0"/>
              <a:t> du téléphone</a:t>
            </a:r>
          </a:p>
          <a:p>
            <a:pPr lvl="0"/>
            <a:r>
              <a:rPr lang="fr-FR" noProof="0" dirty="0"/>
              <a:t>Partager ton appli avec tes copains</a:t>
            </a:r>
          </a:p>
          <a:p>
            <a:pPr marL="0" lvl="0" indent="0">
              <a:buNone/>
            </a:pPr>
            <a:r>
              <a:rPr lang="fr-FR" noProof="0" dirty="0"/>
              <a:t>Ton imagination est la seule limite ! 💡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noProof="0" dirty="0"/>
              <a:t>🌟 Les 3 choses à retenir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b="1" noProof="0" dirty="0"/>
              <a:t>Gratuit et en ligne</a:t>
            </a:r>
            <a:r>
              <a:rPr lang="fr-FR" noProof="0" dirty="0"/>
              <a:t> : juste un navigateur et un compte Gmail</a:t>
            </a:r>
          </a:p>
          <a:p>
            <a:pPr lvl="0"/>
            <a:r>
              <a:rPr lang="fr-FR" b="1" noProof="0" dirty="0"/>
              <a:t>Designer + Blocks</a:t>
            </a:r>
            <a:r>
              <a:rPr lang="fr-FR" noProof="0" dirty="0"/>
              <a:t> : on dessine, puis on programme avec des puzzles</a:t>
            </a:r>
          </a:p>
          <a:p>
            <a:pPr lvl="0"/>
            <a:r>
              <a:rPr lang="fr-FR" b="1" noProof="0" dirty="0"/>
              <a:t>Impossible de casser quelque chose</a:t>
            </a:r>
            <a:r>
              <a:rPr lang="fr-FR" noProof="0" dirty="0"/>
              <a:t> : on teste, on se trompe, on recommence !</a:t>
            </a:r>
          </a:p>
          <a:p>
            <a:pPr marL="0" lvl="0" indent="0">
              <a:buNone/>
            </a:pPr>
            <a:r>
              <a:rPr lang="fr-FR" b="1" noProof="0" dirty="0"/>
              <a:t>Des questions ?</a:t>
            </a:r>
            <a:r>
              <a:rPr lang="fr-FR" noProof="0" dirty="0"/>
              <a:t> 🙋 Prêts à créer ? 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fr-FR" noProof="0" dirty="0"/>
              <a:t>✅ C’est parti ! Les étapes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AutoNum type="arabicPeriod"/>
            </a:pPr>
            <a:r>
              <a:rPr lang="fr-FR" noProof="0" dirty="0"/>
              <a:t>Va sur </a:t>
            </a:r>
            <a:r>
              <a:rPr lang="fr-FR" b="1" noProof="0" dirty="0"/>
              <a:t>ai2.appinventor.mit.edu</a:t>
            </a:r>
          </a:p>
          <a:p>
            <a:pPr marL="342900" lvl="0" indent="-342900">
              <a:buAutoNum type="arabicPeriod"/>
            </a:pPr>
            <a:r>
              <a:rPr lang="fr-FR" noProof="0" dirty="0"/>
              <a:t>Connecte-toi avec un compte </a:t>
            </a:r>
            <a:r>
              <a:rPr lang="fr-FR" b="1" noProof="0" dirty="0"/>
              <a:t>Gmail</a:t>
            </a:r>
          </a:p>
          <a:p>
            <a:pPr marL="342900" lvl="0" indent="-342900">
              <a:buAutoNum type="arabicPeriod"/>
            </a:pPr>
            <a:r>
              <a:rPr lang="fr-FR" noProof="0" dirty="0"/>
              <a:t>« Start new </a:t>
            </a:r>
            <a:r>
              <a:rPr lang="fr-FR" noProof="0" dirty="0" err="1"/>
              <a:t>project</a:t>
            </a:r>
            <a:r>
              <a:rPr lang="fr-FR" noProof="0" dirty="0"/>
              <a:t> » ➜ nomme-le </a:t>
            </a:r>
            <a:r>
              <a:rPr lang="fr-FR" noProof="0" dirty="0" err="1">
                <a:latin typeface="Courier"/>
              </a:rPr>
              <a:t>MonPremierEssai</a:t>
            </a:r>
            <a:endParaRPr lang="fr-FR" noProof="0" dirty="0">
              <a:latin typeface="Courier"/>
            </a:endParaRPr>
          </a:p>
          <a:p>
            <a:pPr marL="342900" lvl="0" indent="-342900">
              <a:buAutoNum type="arabicPeriod"/>
            </a:pPr>
            <a:r>
              <a:rPr lang="fr-FR" noProof="0" dirty="0"/>
              <a:t>Glisse un </a:t>
            </a:r>
            <a:r>
              <a:rPr lang="fr-FR" b="1" noProof="0" dirty="0"/>
              <a:t>Button</a:t>
            </a:r>
            <a:r>
              <a:rPr lang="fr-FR" noProof="0" dirty="0"/>
              <a:t> depuis la Palette</a:t>
            </a:r>
          </a:p>
          <a:p>
            <a:pPr marL="342900" lvl="0" indent="-342900">
              <a:buAutoNum type="arabicPeriod"/>
            </a:pPr>
            <a:r>
              <a:rPr lang="fr-FR" noProof="0" dirty="0"/>
              <a:t>Passe en mode </a:t>
            </a:r>
            <a:r>
              <a:rPr lang="fr-FR" b="1" noProof="0" dirty="0"/>
              <a:t>Blocks</a:t>
            </a:r>
            <a:r>
              <a:rPr lang="fr-FR" noProof="0" dirty="0"/>
              <a:t> et fais ton premier bloc !</a:t>
            </a:r>
          </a:p>
          <a:p>
            <a:pPr marL="342900" lvl="0" indent="-342900">
              <a:buAutoNum type="arabicPeriod"/>
            </a:pPr>
            <a:r>
              <a:rPr lang="fr-FR" noProof="0" dirty="0">
                <a:hlinkClick r:id="rId2"/>
              </a:rPr>
              <a:t>Ouvre la fiche création appli « Hello Pikachu »</a:t>
            </a:r>
            <a:endParaRPr lang="fr-FR" noProof="0" dirty="0"/>
          </a:p>
          <a:p>
            <a:pPr marL="342900" lvl="0" indent="-342900">
              <a:buAutoNum type="arabicPeriod"/>
            </a:pPr>
            <a:endParaRPr lang="fr-FR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507</Words>
  <Application>Microsoft Office PowerPoint</Application>
  <PresentationFormat>Affichage à l'écran (16:9)</PresentationFormat>
  <Paragraphs>53</Paragraphs>
  <Slides>10</Slides>
  <Notes>1</Notes>
  <HiddenSlides>1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Courier</vt:lpstr>
      <vt:lpstr>Office Theme</vt:lpstr>
      <vt:lpstr>📱 Crée ta première appli mobile !</vt:lpstr>
      <vt:lpstr>🤔 Qui a un smartphone chez lui ?</vt:lpstr>
      <vt:lpstr>🛠️ C’est quoi MIT App Inventor ?</vt:lpstr>
      <vt:lpstr>🧩 Comment ça marche ? 2 façons de créer</vt:lpstr>
      <vt:lpstr>🖥️ Les 4 zones de l’écran Designer</vt:lpstr>
      <vt:lpstr>🧠 Les blocs : programmer comme un jeu</vt:lpstr>
      <vt:lpstr>🎯 Ce qu’on va créer aujourd’hui</vt:lpstr>
      <vt:lpstr>🚀 Après l’atelier, tu pourras…</vt:lpstr>
      <vt:lpstr>🌟 Les 3 choses à retenir</vt:lpstr>
      <vt:lpstr>✅ C’est parti ! Les étapes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 V</dc:creator>
  <cp:keywords/>
  <cp:lastModifiedBy>J V</cp:lastModifiedBy>
  <cp:revision>7</cp:revision>
  <dcterms:created xsi:type="dcterms:W3CDTF">1970-01-01T00:00:00Z</dcterms:created>
  <dcterms:modified xsi:type="dcterms:W3CDTF">2026-10-02T12:20:29Z</dcterms:modified>
</cp:coreProperties>
</file>